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70" r:id="rId4"/>
    <p:sldId id="263" r:id="rId5"/>
    <p:sldId id="264" r:id="rId6"/>
    <p:sldId id="265" r:id="rId7"/>
    <p:sldId id="266" r:id="rId8"/>
    <p:sldId id="269" r:id="rId9"/>
    <p:sldId id="267" r:id="rId10"/>
    <p:sldId id="268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BEA2E-A751-4FE8-85D8-1CF4682942C8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6E121-EC74-451A-BE76-A1580ABC7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4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F677A-CD63-FBEA-94B8-25D0C827D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77C7B-6699-AADC-F2E7-8C13552F8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6" indent="0" algn="ctr">
              <a:buNone/>
              <a:defRPr sz="2000"/>
            </a:lvl2pPr>
            <a:lvl3pPr marL="914433" indent="0" algn="ctr">
              <a:buNone/>
              <a:defRPr sz="1801"/>
            </a:lvl3pPr>
            <a:lvl4pPr marL="1371653" indent="0" algn="ctr">
              <a:buNone/>
              <a:defRPr sz="1600"/>
            </a:lvl4pPr>
            <a:lvl5pPr marL="1828869" indent="0" algn="ctr">
              <a:buNone/>
              <a:defRPr sz="1600"/>
            </a:lvl5pPr>
            <a:lvl6pPr marL="2286085" indent="0" algn="ctr">
              <a:buNone/>
              <a:defRPr sz="1600"/>
            </a:lvl6pPr>
            <a:lvl7pPr marL="2743302" indent="0" algn="ctr">
              <a:buNone/>
              <a:defRPr sz="1600"/>
            </a:lvl7pPr>
            <a:lvl8pPr marL="3200522" indent="0" algn="ctr">
              <a:buNone/>
              <a:defRPr sz="1600"/>
            </a:lvl8pPr>
            <a:lvl9pPr marL="3657738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72715-10B2-EB79-4261-C0893832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DEAF-96E6-44B5-B253-C687B29BE08A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D0E6C-E218-A631-6B44-01EF8914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A733B-3A0D-C567-A559-BAE742558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3EA8-6D67-4C79-B3CA-C863532DF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48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D4696-71A1-D8E8-5864-F1DFE8723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7D376-1AB4-6F84-1506-C71C81FF9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75066-405B-B32D-AC43-D922F806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DEAF-96E6-44B5-B253-C687B29BE08A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2819D-41C0-421C-95BC-BA882CDF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AB0B6-62AD-E548-2186-BA3FAE3FB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3EA8-6D67-4C79-B3CA-C863532DF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42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572726-F1CD-8602-C8E9-336476073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6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5C61CE-A798-1F2C-E051-D1221942C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6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B569A-78A5-5267-6A07-8BBCD2AE8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DEAF-96E6-44B5-B253-C687B29BE08A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94344-7D60-438C-1019-2E3D74FEE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FAB0E-9EA2-273E-DC49-F4F8F8CB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3EA8-6D67-4C79-B3CA-C863532DF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66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74" y="1328852"/>
            <a:ext cx="2793559" cy="541793"/>
          </a:xfrm>
          <a:prstGeom prst="rect">
            <a:avLst/>
          </a:prstGeom>
        </p:spPr>
        <p:txBody>
          <a:bodyPr wrap="square" lIns="228589" tIns="228589" rIns="228589" bIns="228589" anchor="t" anchorCtr="0">
            <a:spAutoFit/>
          </a:bodyPr>
          <a:lstStyle>
            <a:lvl1pPr marL="0" indent="0">
              <a:buNone/>
              <a:defRPr sz="52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309599" indent="-119077">
              <a:defRPr sz="521">
                <a:latin typeface="Trebuchet MS" pitchFamily="34" charset="0"/>
              </a:defRPr>
            </a:lvl2pPr>
            <a:lvl3pPr marL="428677" indent="-119077">
              <a:defRPr sz="521">
                <a:latin typeface="Trebuchet MS" pitchFamily="34" charset="0"/>
              </a:defRPr>
            </a:lvl3pPr>
            <a:lvl4pPr marL="559662" indent="-130985">
              <a:defRPr sz="521">
                <a:latin typeface="Trebuchet MS" pitchFamily="34" charset="0"/>
              </a:defRPr>
            </a:lvl4pPr>
            <a:lvl5pPr marL="654926" indent="-95263">
              <a:defRPr sz="521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3915" y="1155993"/>
            <a:ext cx="2791355" cy="303473"/>
          </a:xfrm>
          <a:prstGeom prst="rect">
            <a:avLst/>
          </a:prstGeom>
          <a:noFill/>
        </p:spPr>
        <p:txBody>
          <a:bodyPr lIns="91436" tIns="91436" rIns="91436" bIns="91436" anchor="t" anchorCtr="0">
            <a:spAutoFit/>
          </a:bodyPr>
          <a:lstStyle>
            <a:lvl1pPr marL="0" indent="0" algn="ctr">
              <a:buNone/>
              <a:defRPr sz="772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INTRODUCTION or ABSTRACT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23915" y="2960943"/>
            <a:ext cx="2791796" cy="303473"/>
          </a:xfrm>
          <a:prstGeom prst="rect">
            <a:avLst/>
          </a:prstGeom>
          <a:noFill/>
        </p:spPr>
        <p:txBody>
          <a:bodyPr wrap="square" lIns="91436" tIns="91436" rIns="91436" bIns="91436" anchor="t" anchorCtr="0">
            <a:spAutoFit/>
          </a:bodyPr>
          <a:lstStyle>
            <a:lvl1pPr marL="0" indent="0" algn="ctr">
              <a:buNone/>
              <a:defRPr sz="772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74563" y="1328852"/>
            <a:ext cx="2791355" cy="541793"/>
          </a:xfrm>
          <a:prstGeom prst="rect">
            <a:avLst/>
          </a:prstGeom>
        </p:spPr>
        <p:txBody>
          <a:bodyPr wrap="square" lIns="228589" tIns="228589" rIns="228589" bIns="228589" anchor="t" anchorCtr="0">
            <a:spAutoFit/>
          </a:bodyPr>
          <a:lstStyle>
            <a:lvl1pPr marL="0" indent="0">
              <a:buNone/>
              <a:defRPr sz="52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309599" indent="-119077">
              <a:defRPr sz="521">
                <a:latin typeface="Trebuchet MS" pitchFamily="34" charset="0"/>
              </a:defRPr>
            </a:lvl2pPr>
            <a:lvl3pPr marL="428677" indent="-119077">
              <a:defRPr sz="521">
                <a:latin typeface="Trebuchet MS" pitchFamily="34" charset="0"/>
              </a:defRPr>
            </a:lvl3pPr>
            <a:lvl4pPr marL="559662" indent="-130985">
              <a:defRPr sz="521">
                <a:latin typeface="Trebuchet MS" pitchFamily="34" charset="0"/>
              </a:defRPr>
            </a:lvl4pPr>
            <a:lvl5pPr marL="654926" indent="-95263">
              <a:defRPr sz="521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173421" y="1155993"/>
            <a:ext cx="2791355" cy="303473"/>
          </a:xfrm>
          <a:prstGeom prst="rect">
            <a:avLst/>
          </a:prstGeom>
          <a:noFill/>
        </p:spPr>
        <p:txBody>
          <a:bodyPr lIns="91436" tIns="91436" rIns="91436" bIns="91436" anchor="t" anchorCtr="0">
            <a:spAutoFit/>
          </a:bodyPr>
          <a:lstStyle>
            <a:lvl1pPr marL="0" indent="0" algn="ctr">
              <a:buNone/>
              <a:defRPr sz="772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226977" y="1328852"/>
            <a:ext cx="2791355" cy="541793"/>
          </a:xfrm>
          <a:prstGeom prst="rect">
            <a:avLst/>
          </a:prstGeom>
        </p:spPr>
        <p:txBody>
          <a:bodyPr wrap="square" lIns="228589" tIns="228589" rIns="228589" bIns="228589" anchor="t" anchorCtr="0">
            <a:spAutoFit/>
          </a:bodyPr>
          <a:lstStyle>
            <a:lvl1pPr marL="0" indent="0">
              <a:buNone/>
              <a:defRPr sz="52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309599" indent="-119077">
              <a:defRPr sz="521">
                <a:latin typeface="Trebuchet MS" pitchFamily="34" charset="0"/>
              </a:defRPr>
            </a:lvl2pPr>
            <a:lvl3pPr marL="428677" indent="-119077">
              <a:defRPr sz="521">
                <a:latin typeface="Trebuchet MS" pitchFamily="34" charset="0"/>
              </a:defRPr>
            </a:lvl3pPr>
            <a:lvl4pPr marL="559662" indent="-130985">
              <a:defRPr sz="521">
                <a:latin typeface="Trebuchet MS" pitchFamily="34" charset="0"/>
              </a:defRPr>
            </a:lvl4pPr>
            <a:lvl5pPr marL="654926" indent="-95263">
              <a:defRPr sz="521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222927" y="1155993"/>
            <a:ext cx="2794000" cy="303473"/>
          </a:xfrm>
          <a:prstGeom prst="rect">
            <a:avLst/>
          </a:prstGeom>
          <a:noFill/>
        </p:spPr>
        <p:txBody>
          <a:bodyPr lIns="91436" tIns="91436" rIns="91436" bIns="91436" anchor="t" anchorCtr="0">
            <a:spAutoFit/>
          </a:bodyPr>
          <a:lstStyle>
            <a:lvl1pPr marL="0" indent="0" algn="ctr">
              <a:buNone/>
              <a:defRPr sz="772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275081" y="1155993"/>
            <a:ext cx="2790837" cy="303473"/>
          </a:xfrm>
          <a:prstGeom prst="rect">
            <a:avLst/>
          </a:prstGeom>
          <a:noFill/>
        </p:spPr>
        <p:txBody>
          <a:bodyPr wrap="square" lIns="91436" tIns="91436" rIns="91436" bIns="91436" anchor="t" anchorCtr="0">
            <a:spAutoFit/>
          </a:bodyPr>
          <a:lstStyle>
            <a:lvl1pPr marL="0" indent="0" algn="ctr">
              <a:buNone/>
              <a:defRPr sz="772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9275081" y="1328852"/>
            <a:ext cx="2790837" cy="541793"/>
          </a:xfrm>
          <a:prstGeom prst="rect">
            <a:avLst/>
          </a:prstGeom>
        </p:spPr>
        <p:txBody>
          <a:bodyPr wrap="square" lIns="228589" tIns="228589" rIns="228589" bIns="228589" anchor="t" anchorCtr="0">
            <a:spAutoFit/>
          </a:bodyPr>
          <a:lstStyle>
            <a:lvl1pPr marL="0" indent="0">
              <a:buNone/>
              <a:defRPr sz="52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309599" indent="-119077">
              <a:defRPr sz="521">
                <a:latin typeface="Trebuchet MS" pitchFamily="34" charset="0"/>
              </a:defRPr>
            </a:lvl2pPr>
            <a:lvl3pPr marL="428677" indent="-119077">
              <a:defRPr sz="521">
                <a:latin typeface="Trebuchet MS" pitchFamily="34" charset="0"/>
              </a:defRPr>
            </a:lvl3pPr>
            <a:lvl4pPr marL="559662" indent="-130985">
              <a:defRPr sz="521">
                <a:latin typeface="Trebuchet MS" pitchFamily="34" charset="0"/>
              </a:defRPr>
            </a:lvl4pPr>
            <a:lvl5pPr marL="654926" indent="-95263">
              <a:defRPr sz="521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9275081" y="2973489"/>
            <a:ext cx="2790837" cy="303473"/>
          </a:xfrm>
          <a:prstGeom prst="rect">
            <a:avLst/>
          </a:prstGeom>
          <a:noFill/>
        </p:spPr>
        <p:txBody>
          <a:bodyPr wrap="square" lIns="91436" tIns="91436" rIns="91436" bIns="91436" anchor="t" anchorCtr="0">
            <a:spAutoFit/>
          </a:bodyPr>
          <a:lstStyle>
            <a:lvl1pPr marL="0" indent="0" algn="ctr">
              <a:buNone/>
              <a:defRPr sz="772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9275086" y="3127378"/>
            <a:ext cx="2792236" cy="541793"/>
          </a:xfrm>
          <a:prstGeom prst="rect">
            <a:avLst/>
          </a:prstGeom>
        </p:spPr>
        <p:txBody>
          <a:bodyPr wrap="square" lIns="228589" tIns="228589" rIns="228589" bIns="228589" anchor="t" anchorCtr="0">
            <a:spAutoFit/>
          </a:bodyPr>
          <a:lstStyle>
            <a:lvl1pPr marL="0" indent="0">
              <a:buNone/>
              <a:defRPr sz="52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309599" indent="-119077">
              <a:defRPr sz="521">
                <a:latin typeface="Trebuchet MS" pitchFamily="34" charset="0"/>
              </a:defRPr>
            </a:lvl2pPr>
            <a:lvl3pPr marL="428677" indent="-119077">
              <a:defRPr sz="521">
                <a:latin typeface="Trebuchet MS" pitchFamily="34" charset="0"/>
              </a:defRPr>
            </a:lvl3pPr>
            <a:lvl4pPr marL="559662" indent="-130985">
              <a:defRPr sz="521">
                <a:latin typeface="Trebuchet MS" pitchFamily="34" charset="0"/>
              </a:defRPr>
            </a:lvl4pPr>
            <a:lvl5pPr marL="654926" indent="-95263">
              <a:defRPr sz="521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9275081" y="5349878"/>
            <a:ext cx="2790837" cy="303473"/>
          </a:xfrm>
          <a:prstGeom prst="rect">
            <a:avLst/>
          </a:prstGeom>
          <a:noFill/>
        </p:spPr>
        <p:txBody>
          <a:bodyPr wrap="square" lIns="91436" tIns="91436" rIns="91436" bIns="91436" anchor="t" anchorCtr="0">
            <a:spAutoFit/>
          </a:bodyPr>
          <a:lstStyle>
            <a:lvl1pPr marL="0" indent="0" algn="ctr">
              <a:buNone/>
              <a:defRPr sz="772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ACKNOWLEDGEMENTS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9275086" y="5506972"/>
            <a:ext cx="2792236" cy="541793"/>
          </a:xfrm>
          <a:prstGeom prst="rect">
            <a:avLst/>
          </a:prstGeom>
        </p:spPr>
        <p:txBody>
          <a:bodyPr wrap="square" lIns="228589" tIns="228589" rIns="228589" bIns="228589" anchor="t" anchorCtr="0">
            <a:spAutoFit/>
          </a:bodyPr>
          <a:lstStyle>
            <a:lvl1pPr marL="0" indent="0">
              <a:buNone/>
              <a:defRPr sz="52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309599" indent="-119077">
              <a:defRPr sz="521">
                <a:latin typeface="Trebuchet MS" pitchFamily="34" charset="0"/>
              </a:defRPr>
            </a:lvl2pPr>
            <a:lvl3pPr marL="428677" indent="-119077">
              <a:defRPr sz="521">
                <a:latin typeface="Trebuchet MS" pitchFamily="34" charset="0"/>
              </a:defRPr>
            </a:lvl3pPr>
            <a:lvl4pPr marL="559662" indent="-130985">
              <a:defRPr sz="521">
                <a:latin typeface="Trebuchet MS" pitchFamily="34" charset="0"/>
              </a:defRPr>
            </a:lvl4pPr>
            <a:lvl5pPr marL="654926" indent="-95263">
              <a:defRPr sz="521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18874" y="3114908"/>
            <a:ext cx="2793559" cy="541793"/>
          </a:xfrm>
          <a:prstGeom prst="rect">
            <a:avLst/>
          </a:prstGeom>
        </p:spPr>
        <p:txBody>
          <a:bodyPr wrap="square" lIns="228589" tIns="228589" rIns="228589" bIns="228589" anchor="t" anchorCtr="0">
            <a:spAutoFit/>
          </a:bodyPr>
          <a:lstStyle>
            <a:lvl1pPr marL="0" indent="0">
              <a:buNone/>
              <a:defRPr sz="52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309599" indent="-119077">
              <a:defRPr sz="521">
                <a:latin typeface="Trebuchet MS" pitchFamily="34" charset="0"/>
              </a:defRPr>
            </a:lvl2pPr>
            <a:lvl3pPr marL="428677" indent="-119077">
              <a:defRPr sz="521">
                <a:latin typeface="Trebuchet MS" pitchFamily="34" charset="0"/>
              </a:defRPr>
            </a:lvl3pPr>
            <a:lvl4pPr marL="559662" indent="-130985">
              <a:defRPr sz="521">
                <a:latin typeface="Trebuchet MS" pitchFamily="34" charset="0"/>
              </a:defRPr>
            </a:lvl4pPr>
            <a:lvl5pPr marL="654926" indent="-95263">
              <a:defRPr sz="521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1647947" y="704990"/>
            <a:ext cx="8888603" cy="265457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ctr">
              <a:buFontTx/>
              <a:buNone/>
              <a:defRPr sz="1125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buFontTx/>
              <a:buNone/>
              <a:defRPr sz="1500"/>
            </a:lvl2pPr>
            <a:lvl3pPr>
              <a:buFontTx/>
              <a:buNone/>
              <a:defRPr sz="1500"/>
            </a:lvl3pPr>
            <a:lvl4pPr>
              <a:buFontTx/>
              <a:buNone/>
              <a:defRPr sz="1500"/>
            </a:lvl4pPr>
            <a:lvl5pPr>
              <a:buFontTx/>
              <a:buNone/>
              <a:defRPr sz="15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1647947" y="438290"/>
            <a:ext cx="8888603" cy="349006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ctr">
              <a:buFontTx/>
              <a:buNone/>
              <a:defRPr sz="1668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buFontTx/>
              <a:buNone/>
              <a:defRPr sz="1500"/>
            </a:lvl2pPr>
            <a:lvl3pPr>
              <a:buFontTx/>
              <a:buNone/>
              <a:defRPr sz="1500"/>
            </a:lvl3pPr>
            <a:lvl4pPr>
              <a:buFontTx/>
              <a:buNone/>
              <a:defRPr sz="1500"/>
            </a:lvl4pPr>
            <a:lvl5pPr>
              <a:buFontTx/>
              <a:buNone/>
              <a:defRPr sz="15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520345" y="-617854"/>
            <a:ext cx="11545575" cy="107721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buFontTx/>
              <a:buNone/>
              <a:defRPr sz="20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buFontTx/>
              <a:buNone/>
              <a:defRPr sz="1500"/>
            </a:lvl2pPr>
            <a:lvl3pPr>
              <a:buFontTx/>
              <a:buNone/>
              <a:defRPr sz="1500"/>
            </a:lvl3pPr>
            <a:lvl4pPr>
              <a:buFontTx/>
              <a:buNone/>
              <a:defRPr sz="1500"/>
            </a:lvl4pPr>
            <a:lvl5pPr>
              <a:buFontTx/>
              <a:buNone/>
              <a:defRPr sz="1500"/>
            </a:lvl5pPr>
          </a:lstStyle>
          <a:p>
            <a:pPr lvl="0"/>
            <a:r>
              <a:rPr lang="en-GB" dirty="0"/>
              <a:t>Is early, adequate nutrition within Critical Care established? – Following out of hours enteral feeding guideline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4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15B8-0DBF-87A5-25A4-BE291870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BDF4E-B12A-7950-11DB-6FEE56168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6592F-0086-ADE6-D3F1-DF5892DD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DEAF-96E6-44B5-B253-C687B29BE08A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A37C7-EEE4-431F-92BD-54A416C8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A4070-244A-10E3-101E-4B8F1FC25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3EA8-6D67-4C79-B3CA-C863532DF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06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B036B-58AB-A3DA-469C-38907B5D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AAE03-59E0-D3F1-4FD0-A17A42766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3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952B5-27D1-254A-054A-4A44316C2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DEAF-96E6-44B5-B253-C687B29BE08A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4A7C4-F354-F530-3D8A-979E0D02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E26D2-2E39-2064-FC53-99EBB015B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3EA8-6D67-4C79-B3CA-C863532DF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21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73AB8-A155-0842-7B6A-A995BA1EB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3A86C-2D68-8724-5DB8-F8026D1F2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9D1ED-44F4-0BCB-DF1D-F07494615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C8641-9DD0-A3C4-B1EB-A979F4D5E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DEAF-96E6-44B5-B253-C687B29BE08A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2DC8A-C3C2-09F6-5215-5D5D8782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0585E-A6CE-D3D4-EDF4-5474A31B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3EA8-6D67-4C79-B3CA-C863532DF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9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11-44B3-C2A0-438A-EF262195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287AA-31B6-9E8E-1BBC-644CA9E92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6" indent="0">
              <a:buNone/>
              <a:defRPr sz="2000" b="1"/>
            </a:lvl2pPr>
            <a:lvl3pPr marL="914433" indent="0">
              <a:buNone/>
              <a:defRPr sz="1801" b="1"/>
            </a:lvl3pPr>
            <a:lvl4pPr marL="1371653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2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0288C-34FA-CA01-A216-6B55E07FF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DB33F-7E3F-D021-B03B-40DF135651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6" indent="0">
              <a:buNone/>
              <a:defRPr sz="2000" b="1"/>
            </a:lvl2pPr>
            <a:lvl3pPr marL="914433" indent="0">
              <a:buNone/>
              <a:defRPr sz="1801" b="1"/>
            </a:lvl3pPr>
            <a:lvl4pPr marL="1371653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2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659576-4D79-BA3F-4AE1-B4C4BB9702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50E7AD-A795-3A93-70EF-628A5CB4F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DEAF-96E6-44B5-B253-C687B29BE08A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46AC67-8170-AD35-DAED-2D75ED39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C0C7F-6AA8-0547-111B-7B9E7BB0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3EA8-6D67-4C79-B3CA-C863532DF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33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E2791-D656-EA5B-84B3-26321E72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86E6A3-FBD3-A635-694A-168F8C3AC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DEAF-96E6-44B5-B253-C687B29BE08A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34B12-C2B4-A1BE-6DF6-82D91022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9049E-C009-6F55-2BA8-48DFE5A6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3EA8-6D67-4C79-B3CA-C863532DF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18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0DC071-9CFB-0979-C280-136365F4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DEAF-96E6-44B5-B253-C687B29BE08A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3114C4-EF35-E55E-FA97-AA156D07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00F4A-265F-F3E4-6B41-9FE02D37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3EA8-6D67-4C79-B3CA-C863532DF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2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FAD0-DC67-8465-517D-D5245B6F8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41EB1-6B31-6E01-C58B-A90DA35FF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8A04A-8D4C-156D-9E9E-A23D2AFCD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6" indent="0">
              <a:buNone/>
              <a:defRPr sz="1401"/>
            </a:lvl2pPr>
            <a:lvl3pPr marL="914433" indent="0">
              <a:buNone/>
              <a:defRPr sz="1200"/>
            </a:lvl3pPr>
            <a:lvl4pPr marL="1371653" indent="0">
              <a:buNone/>
              <a:defRPr sz="1001"/>
            </a:lvl4pPr>
            <a:lvl5pPr marL="1828869" indent="0">
              <a:buNone/>
              <a:defRPr sz="1001"/>
            </a:lvl5pPr>
            <a:lvl6pPr marL="2286085" indent="0">
              <a:buNone/>
              <a:defRPr sz="1001"/>
            </a:lvl6pPr>
            <a:lvl7pPr marL="2743302" indent="0">
              <a:buNone/>
              <a:defRPr sz="1001"/>
            </a:lvl7pPr>
            <a:lvl8pPr marL="3200522" indent="0">
              <a:buNone/>
              <a:defRPr sz="1001"/>
            </a:lvl8pPr>
            <a:lvl9pPr marL="3657738" indent="0">
              <a:buNone/>
              <a:defRPr sz="100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9ACAE-6016-2EF0-61D5-9AB7EE80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DEAF-96E6-44B5-B253-C687B29BE08A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C3709-5732-6ED0-E576-E424E3D8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175FC-18E9-3749-F5F8-BAF3D067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3EA8-6D67-4C79-B3CA-C863532DF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81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67ED-73DD-C22D-3B69-702C120CE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DDE77D-3AD4-AB56-95BF-00D533A7BC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6" indent="0">
              <a:buNone/>
              <a:defRPr sz="2800"/>
            </a:lvl2pPr>
            <a:lvl3pPr marL="914433" indent="0">
              <a:buNone/>
              <a:defRPr sz="2400"/>
            </a:lvl3pPr>
            <a:lvl4pPr marL="1371653" indent="0">
              <a:buNone/>
              <a:defRPr sz="2000"/>
            </a:lvl4pPr>
            <a:lvl5pPr marL="1828869" indent="0">
              <a:buNone/>
              <a:defRPr sz="2000"/>
            </a:lvl5pPr>
            <a:lvl6pPr marL="2286085" indent="0">
              <a:buNone/>
              <a:defRPr sz="2000"/>
            </a:lvl6pPr>
            <a:lvl7pPr marL="2743302" indent="0">
              <a:buNone/>
              <a:defRPr sz="2000"/>
            </a:lvl7pPr>
            <a:lvl8pPr marL="3200522" indent="0">
              <a:buNone/>
              <a:defRPr sz="2000"/>
            </a:lvl8pPr>
            <a:lvl9pPr marL="365773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F86DA-99E6-9EAC-E0A6-EA589C08D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6" indent="0">
              <a:buNone/>
              <a:defRPr sz="1401"/>
            </a:lvl2pPr>
            <a:lvl3pPr marL="914433" indent="0">
              <a:buNone/>
              <a:defRPr sz="1200"/>
            </a:lvl3pPr>
            <a:lvl4pPr marL="1371653" indent="0">
              <a:buNone/>
              <a:defRPr sz="1001"/>
            </a:lvl4pPr>
            <a:lvl5pPr marL="1828869" indent="0">
              <a:buNone/>
              <a:defRPr sz="1001"/>
            </a:lvl5pPr>
            <a:lvl6pPr marL="2286085" indent="0">
              <a:buNone/>
              <a:defRPr sz="1001"/>
            </a:lvl6pPr>
            <a:lvl7pPr marL="2743302" indent="0">
              <a:buNone/>
              <a:defRPr sz="1001"/>
            </a:lvl7pPr>
            <a:lvl8pPr marL="3200522" indent="0">
              <a:buNone/>
              <a:defRPr sz="1001"/>
            </a:lvl8pPr>
            <a:lvl9pPr marL="3657738" indent="0">
              <a:buNone/>
              <a:defRPr sz="100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AC816-3FB6-B5AD-0F09-559CC286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DEAF-96E6-44B5-B253-C687B29BE08A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46C1F-2735-9E12-118E-E435CBF59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D4F57-5EB5-9FF3-3BFB-567FC5C5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3EA8-6D67-4C79-B3CA-C863532DF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52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701FD75-F969-B07E-1ED4-A369915881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020115125"/>
              </p:ext>
            </p:extLst>
          </p:nvPr>
        </p:nvGraphicFramePr>
        <p:xfrm>
          <a:off x="1588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16" imgH="416" progId="TCLayout.ActiveDocument.1">
                  <p:embed/>
                </p:oleObj>
              </mc:Choice>
              <mc:Fallback>
                <p:oleObj name="think-cell Slide" r:id="rId1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4CAA73-6196-9D24-3DD8-60011652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FDD09-C808-ABC1-0B7F-817D55B1F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E4AF6-16B2-F6CE-3D48-C1CAD01CB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CDEAF-96E6-44B5-B253-C687B29BE08A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49A1F-100E-F755-009D-617B34822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5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2D3F-F63F-CCDB-D81F-B8BA6E24C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D3EA8-6D67-4C79-B3CA-C863532DF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04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3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9" indent="-228609" algn="l" defTabSz="91443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7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4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0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78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6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3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129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345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6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33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3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5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2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2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8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4F0052-EB2B-214A-A571-468A263B568E}"/>
              </a:ext>
            </a:extLst>
          </p:cNvPr>
          <p:cNvGrpSpPr/>
          <p:nvPr userDrawn="1"/>
        </p:nvGrpSpPr>
        <p:grpSpPr>
          <a:xfrm>
            <a:off x="-34110" y="-21435"/>
            <a:ext cx="12251829" cy="6895286"/>
            <a:chOff x="-122803" y="-102882"/>
            <a:chExt cx="44106584" cy="33097370"/>
          </a:xfrm>
        </p:grpSpPr>
        <p:sp>
          <p:nvSpPr>
            <p:cNvPr id="64" name="Freeform 63"/>
            <p:cNvSpPr/>
            <p:nvPr userDrawn="1"/>
          </p:nvSpPr>
          <p:spPr>
            <a:xfrm>
              <a:off x="-51142" y="-84749"/>
              <a:ext cx="44034923" cy="33056938"/>
            </a:xfrm>
            <a:custGeom>
              <a:avLst/>
              <a:gdLst>
                <a:gd name="connsiteX0" fmla="*/ 0 w 44005500"/>
                <a:gd name="connsiteY0" fmla="*/ 0 h 32956500"/>
                <a:gd name="connsiteX1" fmla="*/ 44005500 w 44005500"/>
                <a:gd name="connsiteY1" fmla="*/ 32956500 h 32956500"/>
                <a:gd name="connsiteX2" fmla="*/ 38100 w 44005500"/>
                <a:gd name="connsiteY2" fmla="*/ 32918400 h 32956500"/>
                <a:gd name="connsiteX3" fmla="*/ 0 w 44005500"/>
                <a:gd name="connsiteY3" fmla="*/ 0 h 3295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05500" h="32956500">
                  <a:moveTo>
                    <a:pt x="0" y="0"/>
                  </a:moveTo>
                  <a:lnTo>
                    <a:pt x="44005500" y="32956500"/>
                  </a:lnTo>
                  <a:lnTo>
                    <a:pt x="38100" y="329184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79000">
                  <a:schemeClr val="accent1">
                    <a:lumMod val="40000"/>
                    <a:lumOff val="60000"/>
                  </a:schemeClr>
                </a:gs>
                <a:gs pos="1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3" dirty="0"/>
            </a:p>
          </p:txBody>
        </p:sp>
        <p:sp>
          <p:nvSpPr>
            <p:cNvPr id="65" name="Freeform 64"/>
            <p:cNvSpPr/>
            <p:nvPr userDrawn="1"/>
          </p:nvSpPr>
          <p:spPr>
            <a:xfrm flipH="1" flipV="1">
              <a:off x="-51143" y="-84749"/>
              <a:ext cx="44034921" cy="33039928"/>
            </a:xfrm>
            <a:custGeom>
              <a:avLst/>
              <a:gdLst>
                <a:gd name="connsiteX0" fmla="*/ 0 w 44005500"/>
                <a:gd name="connsiteY0" fmla="*/ 0 h 32956500"/>
                <a:gd name="connsiteX1" fmla="*/ 44005500 w 44005500"/>
                <a:gd name="connsiteY1" fmla="*/ 32956500 h 32956500"/>
                <a:gd name="connsiteX2" fmla="*/ 38100 w 44005500"/>
                <a:gd name="connsiteY2" fmla="*/ 32918400 h 32956500"/>
                <a:gd name="connsiteX3" fmla="*/ 0 w 44005500"/>
                <a:gd name="connsiteY3" fmla="*/ 0 h 3295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05500" h="32956500">
                  <a:moveTo>
                    <a:pt x="0" y="0"/>
                  </a:moveTo>
                  <a:lnTo>
                    <a:pt x="44005500" y="32956500"/>
                  </a:lnTo>
                  <a:lnTo>
                    <a:pt x="38100" y="329184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1000">
                  <a:schemeClr val="bg2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3"/>
            </a:p>
          </p:txBody>
        </p:sp>
        <p:sp>
          <p:nvSpPr>
            <p:cNvPr id="66" name="Freeform 65"/>
            <p:cNvSpPr/>
            <p:nvPr userDrawn="1"/>
          </p:nvSpPr>
          <p:spPr>
            <a:xfrm>
              <a:off x="-122803" y="-102882"/>
              <a:ext cx="44106584" cy="33075071"/>
            </a:xfrm>
            <a:custGeom>
              <a:avLst/>
              <a:gdLst>
                <a:gd name="connsiteX0" fmla="*/ 36576 w 39026592"/>
                <a:gd name="connsiteY0" fmla="*/ 0 h 30614112"/>
                <a:gd name="connsiteX1" fmla="*/ 15837408 w 39026592"/>
                <a:gd name="connsiteY1" fmla="*/ 30614112 h 30614112"/>
                <a:gd name="connsiteX2" fmla="*/ 39026592 w 39026592"/>
                <a:gd name="connsiteY2" fmla="*/ 13350240 h 30614112"/>
                <a:gd name="connsiteX3" fmla="*/ 0 w 39026592"/>
                <a:gd name="connsiteY3" fmla="*/ 73152 h 30614112"/>
                <a:gd name="connsiteX4" fmla="*/ 109728 w 39026592"/>
                <a:gd name="connsiteY4" fmla="*/ 146304 h 3061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6592" h="30614112">
                  <a:moveTo>
                    <a:pt x="36576" y="0"/>
                  </a:moveTo>
                  <a:lnTo>
                    <a:pt x="15837408" y="30614112"/>
                  </a:lnTo>
                  <a:lnTo>
                    <a:pt x="39026592" y="13350240"/>
                  </a:lnTo>
                  <a:lnTo>
                    <a:pt x="0" y="73152"/>
                  </a:lnTo>
                  <a:lnTo>
                    <a:pt x="109728" y="146304"/>
                  </a:lnTo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6000">
                  <a:schemeClr val="accent1">
                    <a:lumMod val="30000"/>
                    <a:lumOff val="70000"/>
                    <a:alpha val="0"/>
                  </a:schemeClr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3"/>
            </a:p>
          </p:txBody>
        </p:sp>
        <p:sp>
          <p:nvSpPr>
            <p:cNvPr id="68" name="Text Box 14"/>
            <p:cNvSpPr txBox="1">
              <a:spLocks noChangeArrowheads="1"/>
            </p:cNvSpPr>
            <p:nvPr userDrawn="1"/>
          </p:nvSpPr>
          <p:spPr bwMode="auto">
            <a:xfrm>
              <a:off x="1603879" y="32173893"/>
              <a:ext cx="2514598" cy="820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263" tIns="45623" rIns="91263" bIns="45623">
              <a:spAutoFit/>
            </a:bodyPr>
            <a:lstStyle/>
            <a:p>
              <a:pPr eaLnBrk="0" hangingPunct="0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en-US" sz="178" b="1" dirty="0">
                  <a:solidFill>
                    <a:schemeClr val="bg1">
                      <a:lumMod val="75000"/>
                    </a:schemeClr>
                  </a:solidFill>
                  <a:latin typeface="Arial" charset="0"/>
                </a:rPr>
                <a:t>RESEARCH POSTER PRESENTATION DESIGN © 2019</a:t>
              </a:r>
            </a:p>
            <a:p>
              <a:pPr eaLnBrk="0" hangingPunct="0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en-US" sz="229" b="1" dirty="0">
                  <a:solidFill>
                    <a:schemeClr val="bg1">
                      <a:lumMod val="75000"/>
                    </a:schemeClr>
                  </a:solidFill>
                  <a:latin typeface="Arial" charset="0"/>
                </a:rPr>
                <a:t>www.PosterPresentations.com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3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914511" rtl="0" eaLnBrk="1" latinLnBrk="0" hangingPunct="1">
        <a:spcBef>
          <a:spcPct val="0"/>
        </a:spcBef>
        <a:buNone/>
        <a:defRPr sz="1835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43" indent="-342943" algn="l" defTabSz="914511" rtl="0" eaLnBrk="1" latinLnBrk="0" hangingPunct="1">
        <a:spcBef>
          <a:spcPct val="20000"/>
        </a:spcBef>
        <a:buFont typeface="Arial" pitchFamily="34" charset="0"/>
        <a:buChar char="•"/>
        <a:defRPr sz="3209" kern="1200">
          <a:solidFill>
            <a:schemeClr val="tx1"/>
          </a:solidFill>
          <a:latin typeface="+mn-lt"/>
          <a:ea typeface="+mn-ea"/>
          <a:cs typeface="+mn-cs"/>
        </a:defRPr>
      </a:lvl1pPr>
      <a:lvl2pPr marL="743042" indent="-285785" algn="l" defTabSz="914511" rtl="0" eaLnBrk="1" latinLnBrk="0" hangingPunct="1">
        <a:spcBef>
          <a:spcPct val="20000"/>
        </a:spcBef>
        <a:buFont typeface="Arial" pitchFamily="34" charset="0"/>
        <a:buChar char="–"/>
        <a:defRPr sz="2812" kern="1200">
          <a:solidFill>
            <a:schemeClr val="tx1"/>
          </a:solidFill>
          <a:latin typeface="+mn-lt"/>
          <a:ea typeface="+mn-ea"/>
          <a:cs typeface="+mn-cs"/>
        </a:defRPr>
      </a:lvl2pPr>
      <a:lvl3pPr marL="1143140" indent="-228629" algn="l" defTabSz="914511" rtl="0" eaLnBrk="1" latinLnBrk="0" hangingPunct="1">
        <a:spcBef>
          <a:spcPct val="20000"/>
        </a:spcBef>
        <a:buFont typeface="Arial" pitchFamily="34" charset="0"/>
        <a:buChar char="•"/>
        <a:defRPr sz="2418" kern="1200">
          <a:solidFill>
            <a:schemeClr val="tx1"/>
          </a:solidFill>
          <a:latin typeface="+mn-lt"/>
          <a:ea typeface="+mn-ea"/>
          <a:cs typeface="+mn-cs"/>
        </a:defRPr>
      </a:lvl3pPr>
      <a:lvl4pPr marL="1600393" indent="-228629" algn="l" defTabSz="91451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51" indent="-228629" algn="l" defTabSz="91451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908" indent="-228629" algn="l" defTabSz="9145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62" indent="-228629" algn="l" defTabSz="9145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417" indent="-228629" algn="l" defTabSz="9145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74" indent="-228629" algn="l" defTabSz="9145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11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1pPr>
      <a:lvl2pPr marL="457254" algn="l" defTabSz="914511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2pPr>
      <a:lvl3pPr marL="914511" algn="l" defTabSz="914511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3pPr>
      <a:lvl4pPr marL="1371766" algn="l" defTabSz="914511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4pPr>
      <a:lvl5pPr marL="1829024" algn="l" defTabSz="914511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5pPr>
      <a:lvl6pPr marL="2286279" algn="l" defTabSz="914511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6pPr>
      <a:lvl7pPr marL="2743533" algn="l" defTabSz="914511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7pPr>
      <a:lvl8pPr marL="3200788" algn="l" defTabSz="914511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8pPr>
      <a:lvl9pPr marL="3658046" algn="l" defTabSz="914511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5" userDrawn="1">
          <p15:clr>
            <a:srgbClr val="F26B43"/>
          </p15:clr>
        </p15:guide>
        <p15:guide id="2" pos="1604" userDrawn="1">
          <p15:clr>
            <a:srgbClr val="F26B43"/>
          </p15:clr>
        </p15:guide>
        <p15:guide id="3" pos="3120" userDrawn="1">
          <p15:clr>
            <a:srgbClr val="F26B43"/>
          </p15:clr>
        </p15:guide>
        <p15:guide id="4" pos="46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86D6236-1332-4CB2-CEDE-DFE0E8D8439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1756194"/>
              </p:ext>
            </p:extLst>
          </p:nvPr>
        </p:nvGraphicFramePr>
        <p:xfrm>
          <a:off x="1588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D43BDA9-309C-89EA-858B-AD794DCB5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"/>
            <a:ext cx="12192000" cy="688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DD1EDF-A239-043D-4038-326551DF4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6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690147-4870-1869-4B13-B5B67E109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2192000" cy="68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4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B3989E-F4B6-89C9-3273-7074F7EEC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8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3B1C2-6E3D-5F88-2A13-8C4245F41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7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8FBC9D-22A8-670C-6C65-B7BD12DDE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71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31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B53960-53D9-F233-103D-06A8A9726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1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7407F8-8F49-AC62-EB91-8A28ED39B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14361" y="745762"/>
            <a:ext cx="6808679" cy="531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45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38BD8-9626-EEBC-42D4-A75EC0DB5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907" y="1114"/>
            <a:ext cx="5253318" cy="685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6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6x48-Template-V2b">
  <a:themeElements>
    <a:clrScheme name="Custom 1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F3ABD3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5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Trebuchet MS</vt:lpstr>
      <vt:lpstr>Office Theme</vt:lpstr>
      <vt:lpstr>36x48-Template-V2b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Leeds Teaching Hospitals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RICHMOND, Alison (LEEDS TEACHING HOSPITALS NHS TRUST)</dc:creator>
  <cp:lastModifiedBy>RICHMOND, Alison (LEEDS TEACHING HOSPITALS NHS TRUST)</cp:lastModifiedBy>
  <cp:revision>3</cp:revision>
  <dcterms:created xsi:type="dcterms:W3CDTF">2024-05-21T12:33:46Z</dcterms:created>
  <dcterms:modified xsi:type="dcterms:W3CDTF">2024-05-21T13:12:23Z</dcterms:modified>
</cp:coreProperties>
</file>